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sldIdLst>
    <p:sldId id="256" r:id="rId2"/>
    <p:sldId id="258" r:id="rId3"/>
    <p:sldId id="260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47.684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31.88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0,'4'0,"10"0,6 0,5 0,1 0,2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41.086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6 0,'-4'0,"3"0,5 0,7 0,1 4,-1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37.887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1 267,'0'-1,"0"0,1 0,-1 0,1 0,-1 0,0 0,1 1,0-1,-1 0,1 0,-1 0,1 1,0-1,0 0,-1 1,1-1,0 0,0 1,0-1,1 1,23-12,-15 8,-4 1,-1-1,1 1,-1-1,0 0,0 0,0 0,-1-1,1 1,-1-1,0 0,6-11,-1-2,0 0,8-28,-11 29,1-1,0 2,12-20,-19 36,0-1,0 1,0 0,0 0,0-1,0 1,0 0,0 0,0 0,1 0,-1-1,0 1,0 0,0 0,0 0,0 0,1-1,-1 1,0 0,0 0,0 0,1 0,-1 0,0 0,0 0,0 0,1 0,-1 0,0 0,0-1,0 1,1 0,-1 0,0 0,0 1,0-1,1 0,-1 0,0 0,1 0,2 10,-1 16,-2-25,0 48,-1-26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38.570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45.119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150 0,'-51'48,"43"-41,-1 0,1 1,1 0,-1 1,1 0,1 0,0 0,0 1,1 0,0 0,1 0,0 1,0 0,1-1,1 1,-1 0,2 0,-1 17,2-26,0-1,0 1,0 0,0 0,0 0,0-1,1 1,-1 0,1 0,-1-1,1 1,0 0,-1-1,1 1,0-1,0 1,0-1,0 1,1-1,-1 0,0 1,0-1,1 0,-1 0,1 0,-1 0,1 0,0 0,-1-1,1 1,0 0,-1-1,1 1,0-1,0 0,-1 0,1 1,0-1,0 0,0 0,-1-1,1 1,0 0,0-1,3 0,9-4,1 0,-1 0,0-1,19-12,-16 9,-17 9,10-5,0 0,-1 0,0-1,11-9,-18 12,1 1,0-1,-1 0,0 0,0-1,0 1,0 0,0-1,-1 0,1 1,-1-1,0 0,0 1,0-1,0-5,1-26,-4-51,1 70,1 61,-2-1,-2 1,-2 0,-2-1,-22 71,23-94,-2 0,-21 35,25-46,-2-1,1 0,-1 0,0-1,-1 0,0-1,-17 13,24-19,-1 1,0-1,0 0,1 0,-1 0,0 0,0 0,0-1,0 1,-1 0,1-1,0 0,0 1,0-1,0 0,0 0,-1 0,1 0,0-1,0 1,0-1,0 1,0-1,0 1,0-1,-4-2,4 1,0 0,0 0,1 0,-1 0,1 0,-1 0,1-1,0 1,0 0,0-1,0 1,0-1,1 1,-1-1,1 1,-1-1,1 0,0 1,0-1,0 1,0-1,1-3,0 1,1-1,-1 1,1-1,0 1,0 0,1 0,-1 0,1 0,0 0,1 0,-1 1,1 0,0 0,4-4,11-8,-1 2,25-15,17-13,-47 32,0 1,1 0,0 1,1 0,17-7,80-22,-106 35,21-6,53-7,-53 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47.135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1,'2'0,"0"0,0 0,0 1,0-1,0 1,1-1,-1 1,0 0,0 0,-1 0,1 0,0 0,0 1,0-1,-1 1,1-1,-1 1,1-1,-1 1,1 0,-1-1,0 1,0 0,0 0,0 0,0 0,-1 0,1 0,0 0,-1 1,1 2,1 10,0-1,-1 1,-2 25,1-24,-2 282,2-277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49.26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74,'1'-1,"-1"0,1 0,-1 0,0 0,1 0,0 0,-1 0,1 1,-1-1,1 0,0 0,0 1,-1-1,1 0,0 1,0-1,0 0,0 1,0-1,0 1,0 0,0-1,0 1,0 0,1 0,35-9,-23 7,39-16,-39 13,1 0,-1 0,1 1,0 1,0 1,21-1,-32 3,1 1,-1 0,1 1,-1-1,1 1,-1 0,0 0,0 0,0 0,0 1,-1 0,1 0,0 0,-1 0,0 0,0 1,0-1,0 1,-1 0,1 0,-1 0,3 7,2 4,-1 0,0 1,-1 0,5 32,-7-30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51.717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1 184,'29'1,"54"11,-54-7,53 2,-66-6,1-1,0-1,-1 0,1-2,20-4,-33 5,1 1,-1-1,0 0,0 0,0 0,0-1,0 0,0 1,-1-1,1 0,-1-1,0 1,0-1,0 1,0-1,-1 0,0 0,0 0,0 0,0 0,0-1,-1 1,2-9,6-83,-5 79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2.683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25,'8'0,"8"-4,0-6,-3-1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3.052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1,'0'8,"4"11,6 7,5 3,1 1,1-1,-15-21,-8-14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48.735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3.380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16,'0'-4,"5"-2,0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3.786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24 1,'-4'0,"-1"8,4 8,2 4,-7-4,-3-6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4.145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3:01:05.583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44.3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1,'1'20,"1"-1,5 24,2 17,12 245,4-22,-18-209,-6-45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45.5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0 124,'1'-2,"-1"-1,0 1,1 0,-1 0,1 0,0 0,-1 0,1 0,0 0,0 0,0 0,1 0,-1 1,0-1,1 0,-1 1,1-1,0 1,-1 0,1-1,0 1,0 0,0 0,0 0,0 0,0 0,0 1,0-1,0 1,0-1,4 1,10-3,-1 2,1 0,23 2,-21-1,97 3,143-5,-244 0,0-1,-1 0,1-1,-1 0,0-1,20-11,-17 8,1 1,32-10,-32 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46.8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1,'619'0,"-599"0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48.1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1 486,'3'-1,"1"1,0-1,-1 0,1 0,-1-1,0 1,1-1,-1 1,0-1,0 0,0 0,0 0,0-1,0 1,-1-1,1 0,-1 1,0-1,0 0,3-4,3-7,0 0,-1 0,6-19,-3 1,-1 1,6-51,4-15,-12 64,6-58,-15 154,-2-16,3-1,2 1,2-1,14 68,-9-88,0-4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50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96 71,'-4'2,"-1"-1,1 1,-1 0,1 0,0 0,0 0,0 1,0 0,1-1,-1 1,1 1,-1-1,-2 4,-1 4,1 0,0 0,-6 16,11-25,0 0,0 0,0 1,0-1,1 1,-1-1,1 1,0-1,-1 1,1-1,0 1,0-1,1 1,-1-1,0 1,1-1,0 0,-1 1,1-1,0 0,0 1,1-1,1 3,-3-4,1-1,-1 1,0-1,1 0,-1 1,0-1,1 0,-1 1,1-1,-1 0,1 1,-1-1,1 0,-1 0,1 0,-1 0,1 1,-1-1,1 0,-1 0,1 0,-1 0,1 0,-1 0,1 0,-1 0,1 0,-1-1,1 1,-1 0,2-1,9-15,-2-24,-7-83,-3 91,1 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52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277 27,'0'-1,"-1"0,1 0,-1-1,1 1,-1 0,1 0,-1 0,0 1,0-1,1 0,-1 0,0 0,0 0,0 1,0-1,0 0,0 1,0-1,0 1,0-1,0 1,0 0,0-1,-1 1,1 0,0 0,-2 0,-38-5,37 5,-9-1,-3 0,1 0,-1 1,-18 3,29-3,0 1,0 1,1-1,-1 1,1-1,-1 1,1 1,0-1,-1 0,1 1,0 0,1 0,-1 0,-5 6,5-2,-1-1,1 1,0 0,0 0,1 0,0 0,0 0,1 1,0 0,0-1,-1 14,2 1,0-1,1 0,4 24,-4-43,0 0,0 0,0 0,0 1,1-1,-1 0,1 0,-1-1,1 1,-1 0,1 0,0 0,0 0,0 0,0-1,1 1,-1 0,0-1,1 1,-1-1,1 0,-1 1,1-1,-1 0,1 0,0 0,0 0,0 0,0 0,0-1,0 1,0-1,0 1,0-1,0 0,0 0,0 0,0 0,0 0,0 0,0 0,0-1,3 0,5-2,0-1,0 0,-1 0,0-1,0 0,0 0,10-9,-11 8,-1 0,1-1,-1 0,0 0,-1 0,0-1,6-10,-8 12,-1-1,-1 0,1 0,-1 0,0 0,-1 0,1 0,-2-1,1 1,-1-10,-2-30,1 44,0 5,0 25,1 559,-1-569,0 0,-1-1,-1 1,-1-1,-1 0,0 0,0 0,-16 29,-55 129,60-139,9-19,-1 0,-18 28,26-44,0 0,0 1,0-1,-1 0,1 1,0-1,0 0,0 1,-1-1,1 0,0 0,0 1,-1-1,1 0,0 0,-1 0,1 1,0-1,0 0,-1 0,1 0,0 0,-1 0,1 0,-1 0,1 0,0 1,-1-1,1 0,0 0,-1-1,1 1,0 0,-1 0,1 0,-6-13,2-22,4 33,2-210,0 197,1 0,1 0,0 0,0 0,10-18,37-67,55-56,-41 68,-15 19,-30 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49.068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0:56.3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55,'19'-1,"-1"-1,1-1,-1 0,1-1,22-9,-4 2,-5 5,1 1,-1 1,0 2,1 2,34 3,3-1,-62-2,0 1,0 0,0 0,0 1,0 0,0 1,0-1,-1 2,1-1,-1 1,0 0,11 9,-5-3,0 2,-1 0,0 0,-1 1,11 16,-18-22,1 1,-1 0,-1 1,0-1,0 0,0 1,-1 0,0-1,-1 1,1 13,-1 4,-2 0,-4 34,4-56,0 0,0-1,0 1,0 0,-1-1,0 1,1-1,-1 1,-1-1,1 0,0 0,-1 0,0 0,1 0,-1-1,0 1,0-1,-6 3,-6 4,-1-1,-32 12,4-2,42-17,1-1,0 0,0 1,0-1,0 1,1-1,-1 1,0-1,0 1,0 0,0-1,0 1,1 0,-1 0,0 0,1 0,-1-1,0 1,1 0,0 0,-1 0,1 0,-1 0,1 0,0 0,-1 3,2-3,0 0,-1 0,1 1,0-1,0 0,-1 0,1 0,0 0,0 0,0 0,1 0,-1 0,0 0,0 0,0-1,1 1,0 0,11 5,0-1,27 7,-38-12,68 14,-45-11,-1 2,28 9,-44-11,-1 0,1 0,-1 1,0 0,-1 0,1 1,-1 0,1 0,-2 0,11 12,2 8,-1 0,-1 1,-2 0,-1 2,0-1,-3 1,0 1,-1 0,-2 1,-1-1,-2 1,2 55,-6-81,0 0,0 0,0 0,-1 0,0 0,1-1,-1 1,0 0,-1 0,1-1,-1 1,0-1,0 1,0-1,0 0,0 0,-1 0,-4 5,3-5,-1 0,0 0,1-1,-1 1,0-1,0 0,-1 0,1-1,0 0,-1 1,1-2,-11 1,-146-1,88-1,47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06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0,'1'1,"0"-1,0 1,0-1,0 1,0-1,0 1,0 0,0-1,0 1,-1 0,1 0,0-1,-1 1,1 0,0 0,-1 0,1 0,-1 0,1 0,-1 0,0 0,1 0,-1 0,0 0,0 0,0 2,5 36,-5-34,5 342,-7-193,2-133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07.1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0,'5'0,"4"0,10 0,6 0,7 0,6 0,2 0,1 0,-1 0,0 0,-2 0,-3 0,-8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08.2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0,'4'0,"10"0,7 0,8 4,7 6,-2 5,-2 0,-4-2,-1-4,-1-3,-2 1,1 0,-6-1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09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1 398,'11'0,"5"0,0 0,-1-1,1 0,21-6,-33 6,-1 0,0 0,1 0,-1 0,0-1,0 0,0 1,0-1,-1 0,1 0,0-1,-1 1,1 0,-1-1,0 0,0 1,0-1,0 0,0 0,-1 0,1 0,-1-1,0 1,0 0,1-7,2-25,-3-1,-4-60,0 15,3 18,0 52,0 42,-1 47,3 89,-2-163,1 0,0 0,-1 0,2 1,-1-1,0-1,1 1,0 0,0 0,0-1,0 1,1-1,-1 1,1-1,0 0,0 0,0 0,0-1,1 1,-1-1,1 1,-1-1,8 3,4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10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12.7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279 27,'0'-1,"0"0,-1-1,1 1,-1 0,1 0,-1 0,0 0,1 1,-1-1,0 0,0 0,0 0,0 0,0 1,1-1,-1 0,0 1,-1-1,1 1,0-1,0 1,0 0,0-1,0 1,0 0,0 0,-3 0,-36-5,35 5,-38-3,-65 6,106-3,-1 0,1 1,-1-1,1 1,0 0,-1 0,1 0,0 0,-1 0,1 1,0-1,0 0,0 1,0 0,0 0,0-1,1 1,-1 0,1 0,-1 0,1 1,0-1,0 0,0 1,0-1,0 0,0 1,0-1,1 1,-1 2,0 10,-1-1,2 1,0 0,3 17,-1-5,-2-22,0-1,0 0,1 0,0 0,0 0,0 1,0-1,0 0,1-1,0 1,0 0,0 0,0-1,1 1,-1-1,4 4,-2-4,1 0,-1 0,1 0,-1 0,1-1,0 1,0-1,0-1,0 1,1-1,-1 1,8-1,0 1,0 0,1-1,-1-1,22-2,-30 2,0-1,-1-1,1 1,0 0,-1-1,1 0,-1 0,0-1,1 1,-1-1,0 0,-1 0,1 0,0 0,5-8,6-12,0 0,-2-2,-1 1,16-47,-25 65,0 2,-1 13,-2 16,-70 434,16-154,50-273,-1-1,-1 0,-2-1,-1 1,-21 46,13-35,14-34,1 0,-1-1,0 1,-1-1,0 0,0 0,0 0,-1 0,0-1,-11 11,15-16,1 0,-1-1,0 1,0-1,1 0,-1 1,0-1,0 0,0 1,0-1,0 0,1 0,-1 0,0 0,0 0,0 0,0 0,0 0,0 0,0 0,0 0,1 0,-1-1,0 1,0 0,0-1,-1 0,0 0,0-1,0 0,0 0,0 0,0 0,1 0,-1 0,1 0,-3-4,-1-6,0 0,-7-25,2-2,3-1,1 0,2 0,2-1,1 1,2 0,2-1,10-46,-11 77,1-1,1 0,-1 1,2-1,-1 1,2 0,-1 1,1-1,14-15,2 1,51-43,-29 29,-9 6,1 1,2 1,0 3,2 1,1 1,67-27,-82 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9T06:21:15.3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122 0,'-2'1,"1"-1,0 0,0 1,-1-1,1 1,0 0,0-1,0 1,0 0,0 0,0-1,0 1,0 0,0 0,0 0,1 0,-1 0,0 0,0 1,1-1,-1 2,-11 28,-69 250,79-275,1-1,0 1,0 0,0 0,1-1,0 1,0 0,0 0,2 9,-1-12,0-1,0 1,0-1,0 0,0 1,0-1,1 0,-1 0,1 0,-1 0,1 0,0-1,0 1,0 0,0-1,0 1,0-1,0 0,0 1,0-1,1 0,-1-1,1 1,3 1,29 6,1 0,-1-3,1-1,1-1,55-4,-86 0,-1 0,1-1,-1 1,1-1,-1-1,0 1,0-1,0 0,0 0,0 0,-1 0,1-1,-1 0,0 0,0 0,-1-1,1 1,-1-1,0 0,0 0,0 0,-1 0,1 0,-2-1,3-7,-23 46,-48 121,64-146,-77 169,37-53,35-103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49.770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1 1,'4'12,"5"9,2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50.118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51.067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44:51.402"/>
    </inkml:context>
    <inkml:brush xml:id="br0">
      <inkml:brushProperty name="width" value="0.025" units="cm"/>
      <inkml:brushProperty name="height" value="0.025" units="cm"/>
      <inkml:brushProperty name="color" value="#F6630D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28.123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73 0,'-2'1,"1"-1,0 1,0-1,-1 1,1 0,0 0,0-1,0 1,0 0,0 0,0 0,0 0,1 0,-1 1,0-1,0 0,1 0,-1 0,1 1,-1-1,0 2,-11 36,10-30,-5 21,2 0,2 0,0 0,2 1,4 47,-1-31,-4 50,-16-17,14-63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8T12:51:29.53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99,'4'-4,"6"-2,5-3,5-1,2 2,2 2,2 2,-5-3,-1 1,0 0,2 2,-4-3,-1 0,1 1,2 2,2 1,-4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2FC4-BCD9-49CB-B4E7-24574E33E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3B97E-88C5-43DB-9218-EDF41AF14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13464-63BA-49C4-A665-0C6C7575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9246-CFBF-4E87-A57E-0AC3B50B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F645-6F93-4255-B17C-8C6D821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121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95D6-5D6E-4D09-8061-938A325F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2D9A-3D3B-498A-969B-4B32584B8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9CD8-EBAC-4960-AE99-AC2FE770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F4AE-C75B-4517-8109-2A53D1DA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E6D5-9AB4-476E-AF26-7A3B1F61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94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D5225-6311-40D5-8F23-69591D38E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175AF-1998-43E9-A200-BA0DEE12E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5FEB-D08C-4388-8850-0F48E462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C5DDF-0159-4DE2-B5AE-B9C01727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43A10-3BE3-4E42-BCB9-AF74724E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02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9C2C-1875-45DB-939C-3B5B4D3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02445-B6A5-4C14-8C5B-49DE4673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1180-940A-4DD1-B9EB-85065E54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7F235-47CE-4B75-9642-38B413F0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6C1A7-2BFB-4C44-83BA-F850E3A2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5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D1B-B635-4198-A66E-F873E7B3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87213-7335-41BD-BBCA-1241419D3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C474E-EB5F-45D1-B5E6-8DB0E94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0DBD-B76B-4A23-8E83-AAD109C1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D3FF-CFE1-4993-B019-F42D8E25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2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523E-7C19-4C37-AD71-BC7BA9A0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B10B-83DC-4737-9E26-546B14700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11C93-18D7-40F7-BC8C-4FB05040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E8D25-CD78-4907-9CBB-DF6D92A2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1EF24-0C5D-42F3-B4F6-B07F821D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0263-796E-4B7D-BD16-581CB9D8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29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3102-3543-48A3-9536-00EE0304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B512A-90DF-4535-B843-FD8E73A6B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09A21-0CE4-4F2F-8146-FEC8F1F60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FDB5-D4CA-42E0-8B1A-634C397F5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862AA-A6D2-4FEC-8000-A1CFD5CCF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0D384-12A2-4B63-8667-0664EBA4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CBA29-354E-4FBE-9FBA-608DF4FE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97618-3AB2-4555-A83A-53591570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22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651-8C9B-47B9-8542-C178E078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ED2A3-163A-4FA7-BC30-CC47E771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31C8E-C669-484F-831C-8F7E6777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F1F93-5FD9-4C9B-9F4C-71E2B02A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61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1E5E5-5405-406E-A074-E1BFF8D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2FE5F-EF3D-496F-98B4-C503B1D1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C7DE4-1923-4824-83A0-7C5E4169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9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C435-0115-4906-8D2A-2EAE5279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6C8C-38EF-40AA-B6EA-B463E2EF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B9C5D-AB91-4D69-AFF0-D983CAC29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57E84-8648-46E4-B65B-A5BCDF68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83BB-D458-409F-846F-71F90BD1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79022-0EAD-4BFA-A6D2-718C3EB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869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C788-3299-423A-AD40-5822801A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CF183-F122-48F1-B761-FB5289C89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2BAA1-44AB-4D04-BA0A-88B22B6EE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8B210-EDD8-4327-83CC-E3F00FAA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38DBE-DFAC-474D-8625-C457194E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A7836-9349-4954-A508-85331514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4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F2218-5DE7-43DE-A255-4176DEEF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AF72E-0C18-4068-AE6C-5E4ABDDF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50BA6-4F8D-4FBA-8DD9-DA99350A1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1764-3E85-4B39-9A3B-C579289D1D53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5145D-F47D-4BF5-A31C-8A7B4A60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D7E65-6CE9-4340-824F-A8181F73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C9398-255B-43F6-8A37-1F767F611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09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55" Type="http://schemas.openxmlformats.org/officeDocument/2006/relationships/customXml" Target="../ink/ink19.xml"/><Relationship Id="rId63" Type="http://schemas.openxmlformats.org/officeDocument/2006/relationships/customXml" Target="../ink/ink23.xml"/><Relationship Id="rId7" Type="http://schemas.openxmlformats.org/officeDocument/2006/relationships/image" Target="../media/image2.png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59" Type="http://schemas.openxmlformats.org/officeDocument/2006/relationships/customXml" Target="../ink/ink21.xml"/><Relationship Id="rId2" Type="http://schemas.openxmlformats.org/officeDocument/2006/relationships/customXml" Target="../ink/ink1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12.png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8.xml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8" Type="http://schemas.openxmlformats.org/officeDocument/2006/relationships/image" Target="../media/image27.png"/><Relationship Id="rId5" Type="http://schemas.openxmlformats.org/officeDocument/2006/relationships/customXml" Target="../ink/ink3.xml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28" Type="http://schemas.openxmlformats.org/officeDocument/2006/relationships/customXml" Target="../ink/ink16.xml"/><Relationship Id="rId57" Type="http://schemas.openxmlformats.org/officeDocument/2006/relationships/customXml" Target="../ink/ink20.xml"/><Relationship Id="rId61" Type="http://schemas.openxmlformats.org/officeDocument/2006/relationships/customXml" Target="../ink/ink22.xml"/><Relationship Id="rId10" Type="http://schemas.openxmlformats.org/officeDocument/2006/relationships/customXml" Target="../ink/ink7.xml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60" Type="http://schemas.openxmlformats.org/officeDocument/2006/relationships/image" Target="../media/image28.png"/><Relationship Id="rId65" Type="http://schemas.openxmlformats.org/officeDocument/2006/relationships/image" Target="../media/image14.PN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1.png"/><Relationship Id="rId30" Type="http://schemas.openxmlformats.org/officeDocument/2006/relationships/customXml" Target="../ink/ink17.xml"/><Relationship Id="rId56" Type="http://schemas.openxmlformats.org/officeDocument/2006/relationships/image" Target="../media/image26.png"/><Relationship Id="rId6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21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" Type="http://schemas.openxmlformats.org/officeDocument/2006/relationships/image" Target="../media/image16.PNG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customXml" Target="../ink/ink28.xml"/><Relationship Id="rId17" Type="http://schemas.openxmlformats.org/officeDocument/2006/relationships/image" Target="../media/image23.png"/><Relationship Id="rId25" Type="http://schemas.openxmlformats.org/officeDocument/2006/relationships/image" Target="../media/image32.png"/><Relationship Id="rId2" Type="http://schemas.openxmlformats.org/officeDocument/2006/relationships/image" Target="../media/image15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20.png"/><Relationship Id="rId24" Type="http://schemas.openxmlformats.org/officeDocument/2006/relationships/customXml" Target="../ink/ink34.xml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31.png"/><Relationship Id="rId28" Type="http://schemas.openxmlformats.org/officeDocument/2006/relationships/customXml" Target="../ink/ink36.xml"/><Relationship Id="rId10" Type="http://schemas.openxmlformats.org/officeDocument/2006/relationships/customXml" Target="../ink/ink27.xml"/><Relationship Id="rId19" Type="http://schemas.openxmlformats.org/officeDocument/2006/relationships/image" Target="../media/image24.png"/><Relationship Id="rId31" Type="http://schemas.openxmlformats.org/officeDocument/2006/relationships/image" Target="../media/image35.png"/><Relationship Id="rId4" Type="http://schemas.openxmlformats.org/officeDocument/2006/relationships/customXml" Target="../ink/ink24.xml"/><Relationship Id="rId9" Type="http://schemas.openxmlformats.org/officeDocument/2006/relationships/image" Target="../media/image19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33.png"/><Relationship Id="rId30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ECC1D1-149D-40B7-A1EA-2E11EFBD7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  <a:p>
            <a:pPr marL="1371600"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rgbClr val="3B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Project Report</a:t>
            </a:r>
          </a:p>
          <a:p>
            <a:pPr marL="1371600" algn="ctr">
              <a:lnSpc>
                <a:spcPct val="107000"/>
              </a:lnSpc>
              <a:spcAft>
                <a:spcPts val="800"/>
              </a:spcAft>
            </a:pPr>
            <a:r>
              <a:rPr lang="en-US" sz="2400" i="1" dirty="0">
                <a:solidFill>
                  <a:srgbClr val="3B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ETHICAL HACKING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B050"/>
                </a:solidFill>
              </a:rPr>
              <a:t>For</a:t>
            </a:r>
          </a:p>
          <a:p>
            <a:r>
              <a:rPr lang="en-IN" dirty="0">
                <a:solidFill>
                  <a:srgbClr val="00B050"/>
                </a:solidFill>
              </a:rPr>
              <a:t>Website </a:t>
            </a:r>
            <a:r>
              <a:rPr lang="en-IN" dirty="0">
                <a:solidFill>
                  <a:srgbClr val="92D050"/>
                </a:solidFill>
              </a:rPr>
              <a:t>Penetration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pPr algn="l"/>
            <a:r>
              <a:rPr lang="en-IN" dirty="0">
                <a:solidFill>
                  <a:srgbClr val="00B050"/>
                </a:solidFill>
              </a:rPr>
              <a:t>Made &amp; Submitted by-Abhinav Kabra                                                       </a:t>
            </a:r>
            <a:r>
              <a:rPr lang="en-IN" dirty="0">
                <a:solidFill>
                  <a:srgbClr val="00B0F0"/>
                </a:solidFill>
              </a:rPr>
              <a:t>Submitted to-</a:t>
            </a:r>
            <a:r>
              <a:rPr lang="en-IN" dirty="0" err="1">
                <a:solidFill>
                  <a:srgbClr val="00B0F0"/>
                </a:solidFill>
              </a:rPr>
              <a:t>Technophilia</a:t>
            </a:r>
            <a:endParaRPr lang="en-IN" dirty="0">
              <a:solidFill>
                <a:srgbClr val="00B0F0"/>
              </a:solidFill>
            </a:endParaRPr>
          </a:p>
          <a:p>
            <a:pPr algn="l"/>
            <a:r>
              <a:rPr lang="en-IN" dirty="0">
                <a:solidFill>
                  <a:srgbClr val="00B050"/>
                </a:solidFill>
              </a:rPr>
              <a:t>Designation-BTECH 2</a:t>
            </a:r>
            <a:r>
              <a:rPr lang="en-IN" baseline="30000" dirty="0">
                <a:solidFill>
                  <a:srgbClr val="00B050"/>
                </a:solidFill>
              </a:rPr>
              <a:t>nd</a:t>
            </a:r>
            <a:r>
              <a:rPr lang="en-IN" dirty="0">
                <a:solidFill>
                  <a:srgbClr val="00B050"/>
                </a:solidFill>
              </a:rPr>
              <a:t> YR Student    </a:t>
            </a:r>
          </a:p>
          <a:p>
            <a:endParaRPr lang="en-IN" dirty="0">
              <a:solidFill>
                <a:srgbClr val="00B050"/>
              </a:solidFill>
            </a:endParaRPr>
          </a:p>
          <a:p>
            <a:pPr algn="l"/>
            <a:r>
              <a:rPr lang="en-IN" dirty="0">
                <a:solidFill>
                  <a:srgbClr val="00B050"/>
                </a:solidFill>
              </a:rPr>
              <a:t>GitHub link- https://github.com/akbundi</a:t>
            </a:r>
            <a:r>
              <a:rPr lang="en-IN">
                <a:solidFill>
                  <a:srgbClr val="00B050"/>
                </a:solidFill>
              </a:rPr>
              <a:t>/technophilia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67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C970-DBB6-4354-933B-F348D2CC8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400" b="1" dirty="0"/>
              <a:t>LFI(Local File Inclusion)-</a:t>
            </a:r>
            <a:r>
              <a:rPr lang="en-IN" sz="1400" dirty="0"/>
              <a:t>1)If we already login &amp; include local file like shadow.txt</a:t>
            </a:r>
          </a:p>
          <a:p>
            <a:pPr marL="0" indent="0">
              <a:buNone/>
            </a:pPr>
            <a:r>
              <a:rPr lang="en-IN" sz="1400" dirty="0"/>
              <a:t>In </a:t>
            </a:r>
            <a:r>
              <a:rPr lang="en-IN" sz="1400" dirty="0" err="1"/>
              <a:t>url</a:t>
            </a:r>
            <a:r>
              <a:rPr lang="en-IN" sz="1400" dirty="0"/>
              <a:t> of my unsecured local host website then it gives username</a:t>
            </a:r>
          </a:p>
          <a:p>
            <a:pPr marL="0" indent="0">
              <a:buNone/>
            </a:pPr>
            <a:r>
              <a:rPr lang="en-IN" sz="1400" dirty="0"/>
              <a:t>&amp; password Whose code is in folder unsecure include </a:t>
            </a:r>
          </a:p>
          <a:p>
            <a:pPr marL="0" indent="0">
              <a:buNone/>
            </a:pPr>
            <a:r>
              <a:rPr lang="en-IN" sz="1400" dirty="0" err="1"/>
              <a:t>home.php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 </a:t>
            </a:r>
          </a:p>
          <a:p>
            <a:pPr marL="0" indent="0">
              <a:buNone/>
            </a:pPr>
            <a:r>
              <a:rPr lang="en-IN" sz="1400" dirty="0"/>
              <a:t>2)If we already login &amp; include local file like shadow.txt</a:t>
            </a:r>
          </a:p>
          <a:p>
            <a:pPr marL="0" indent="0">
              <a:buNone/>
            </a:pPr>
            <a:r>
              <a:rPr lang="en-IN" sz="1400" dirty="0"/>
              <a:t>In </a:t>
            </a:r>
            <a:r>
              <a:rPr lang="en-IN" sz="1400" dirty="0" err="1"/>
              <a:t>url</a:t>
            </a:r>
            <a:r>
              <a:rPr lang="en-IN" sz="1400" dirty="0"/>
              <a:t> of my secured local host website then it gives error that this is not</a:t>
            </a:r>
          </a:p>
          <a:p>
            <a:pPr marL="0" indent="0">
              <a:buNone/>
            </a:pPr>
            <a:r>
              <a:rPr lang="en-IN" sz="1400" dirty="0"/>
              <a:t>a valid file whose code is in folder secure include </a:t>
            </a:r>
          </a:p>
          <a:p>
            <a:pPr marL="0" indent="0">
              <a:buNone/>
            </a:pPr>
            <a:r>
              <a:rPr lang="en-IN" sz="1400" dirty="0" err="1"/>
              <a:t>home.php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7F894-0B67-4A74-AEE0-7B09771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74" y="146783"/>
            <a:ext cx="6377125" cy="463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C25FE-5926-4C01-80FA-C26AC53E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" y="2991775"/>
            <a:ext cx="5668392" cy="37641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0F3295-C88F-4CCD-849E-F803A7A3677E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35405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95E7-7CBE-4C61-B2D7-90F733640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Shell injection-1)I use some code(</a:t>
            </a: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en-US" sz="1400" dirty="0" err="1"/>
              <a:t>technophilla</a:t>
            </a:r>
            <a:r>
              <a:rPr lang="en-US" sz="1400" dirty="0"/>
              <a:t> repository</a:t>
            </a:r>
          </a:p>
          <a:p>
            <a:pPr marL="0" indent="0">
              <a:buNone/>
            </a:pPr>
            <a:r>
              <a:rPr lang="en-US" sz="1400" dirty="0"/>
              <a:t> file </a:t>
            </a:r>
            <a:r>
              <a:rPr lang="en-US" sz="1400" dirty="0" err="1"/>
              <a:t>injection.php</a:t>
            </a:r>
            <a:r>
              <a:rPr lang="en-US" sz="1400" dirty="0"/>
              <a:t>) which can inserted where we find </a:t>
            </a:r>
          </a:p>
          <a:p>
            <a:pPr marL="0" indent="0">
              <a:buNone/>
            </a:pPr>
            <a:r>
              <a:rPr lang="en-US" sz="1400" dirty="0"/>
              <a:t>choose file option &amp; if execute we get </a:t>
            </a:r>
            <a:r>
              <a:rPr lang="en-US" sz="1400" dirty="0" err="1"/>
              <a:t>cmd</a:t>
            </a:r>
            <a:r>
              <a:rPr lang="en-US" sz="1400" dirty="0"/>
              <a:t> access</a:t>
            </a:r>
          </a:p>
          <a:p>
            <a:pPr marL="0" indent="0">
              <a:buNone/>
            </a:pPr>
            <a:r>
              <a:rPr lang="en-US" sz="1400" dirty="0"/>
              <a:t>Of server. I login on my unsecured local host website then</a:t>
            </a:r>
          </a:p>
          <a:p>
            <a:pPr marL="0" indent="0">
              <a:buNone/>
            </a:pPr>
            <a:r>
              <a:rPr lang="en-US" sz="1400" dirty="0"/>
              <a:t>Visit edit profile and in choose file option add this php file,</a:t>
            </a:r>
          </a:p>
          <a:p>
            <a:pPr marL="0" indent="0">
              <a:buNone/>
            </a:pPr>
            <a:r>
              <a:rPr lang="en-US" sz="1400" dirty="0"/>
              <a:t>After that click on update then copy image address and</a:t>
            </a:r>
          </a:p>
          <a:p>
            <a:pPr marL="0" indent="0">
              <a:buNone/>
            </a:pPr>
            <a:r>
              <a:rPr lang="en-US" sz="1400" dirty="0"/>
              <a:t>paste in browser you will get </a:t>
            </a:r>
            <a:r>
              <a:rPr lang="en-US" sz="1400" dirty="0" err="1"/>
              <a:t>cmd</a:t>
            </a:r>
            <a:r>
              <a:rPr lang="en-US" sz="1400" dirty="0"/>
              <a:t> access </a:t>
            </a:r>
            <a:r>
              <a:rPr lang="en-IN" sz="1400" dirty="0"/>
              <a:t>file whose code is in </a:t>
            </a:r>
          </a:p>
          <a:p>
            <a:pPr marL="0" indent="0">
              <a:buNone/>
            </a:pPr>
            <a:r>
              <a:rPr lang="en-IN" sz="1400" dirty="0"/>
              <a:t>folder unsecure include </a:t>
            </a:r>
            <a:r>
              <a:rPr lang="en-IN" sz="1400" dirty="0" err="1"/>
              <a:t>upload.php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</a:t>
            </a:r>
          </a:p>
          <a:p>
            <a:pPr marL="0" indent="0">
              <a:buNone/>
            </a:pPr>
            <a:r>
              <a:rPr lang="en-IN" sz="1400" dirty="0"/>
              <a:t>Repository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D6914-8FA0-462D-B414-CFCF55E5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09" y="165100"/>
            <a:ext cx="7424691" cy="4282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512B1-DC3B-4EE5-B50E-9B6233EB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4358936"/>
            <a:ext cx="11301274" cy="24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7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4941-73D7-40B8-89FB-E149D76D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2) I login on my secured local host website then</a:t>
            </a:r>
          </a:p>
          <a:p>
            <a:pPr marL="0" indent="0">
              <a:buNone/>
            </a:pPr>
            <a:r>
              <a:rPr lang="en-US" sz="1400" dirty="0"/>
              <a:t>Visit edit profile and in choose file option add injection. php file,</a:t>
            </a:r>
          </a:p>
          <a:p>
            <a:pPr marL="0" indent="0">
              <a:buNone/>
            </a:pPr>
            <a:r>
              <a:rPr lang="en-US" sz="1400" dirty="0"/>
              <a:t>After that click on update then copy image address and</a:t>
            </a:r>
          </a:p>
          <a:p>
            <a:pPr marL="0" indent="0">
              <a:buNone/>
            </a:pPr>
            <a:r>
              <a:rPr lang="en-US" sz="1400" dirty="0"/>
              <a:t>paste in browser then show error enter valid file </a:t>
            </a:r>
            <a:r>
              <a:rPr lang="en-IN" sz="1400" dirty="0"/>
              <a:t>whose code is in </a:t>
            </a:r>
          </a:p>
          <a:p>
            <a:pPr marL="0" indent="0">
              <a:buNone/>
            </a:pPr>
            <a:r>
              <a:rPr lang="en-IN" sz="1400" dirty="0"/>
              <a:t>folder secure include </a:t>
            </a:r>
            <a:r>
              <a:rPr lang="en-IN" sz="1400" dirty="0" err="1"/>
              <a:t>upload.php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</a:t>
            </a:r>
          </a:p>
          <a:p>
            <a:pPr marL="0" indent="0">
              <a:buNone/>
            </a:pPr>
            <a:r>
              <a:rPr lang="en-IN" sz="1400" dirty="0"/>
              <a:t>Repository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996D9-AB9A-4178-9E23-9B020A3D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00" y="162367"/>
            <a:ext cx="6785499" cy="4587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9A837-3F99-4770-96FC-13ADC9DC7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886"/>
            <a:ext cx="8353890" cy="4385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7D9764-2817-404F-ACE3-00F681FF7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93" y="1477981"/>
            <a:ext cx="5104661" cy="4385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CFA094-41E2-4AEA-A689-F3A845F1773D}"/>
              </a:ext>
            </a:extLst>
          </p:cNvPr>
          <p:cNvSpPr/>
          <p:nvPr/>
        </p:nvSpPr>
        <p:spPr>
          <a:xfrm>
            <a:off x="71021" y="0"/>
            <a:ext cx="4012706" cy="359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108538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4985-0DC6-4B53-90BC-BB2C7830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/>
              <a:t>1) a)If username is known-When we type </a:t>
            </a:r>
            <a:r>
              <a:rPr lang="en-IN" sz="1600" dirty="0" err="1"/>
              <a:t>akabra</a:t>
            </a:r>
            <a:r>
              <a:rPr lang="en-IN" sz="1600" dirty="0"/>
              <a:t>’;# as </a:t>
            </a:r>
          </a:p>
          <a:p>
            <a:pPr marL="0" indent="0">
              <a:buNone/>
            </a:pPr>
            <a:r>
              <a:rPr lang="en-IN" sz="1600" dirty="0"/>
              <a:t>username on my local host unsecure website then it gets </a:t>
            </a:r>
          </a:p>
          <a:p>
            <a:pPr marL="0" indent="0">
              <a:buNone/>
            </a:pPr>
            <a:r>
              <a:rPr lang="en-IN" sz="1600" dirty="0"/>
              <a:t>login which you can see in the photo attached in fig1 and fig2</a:t>
            </a:r>
          </a:p>
          <a:p>
            <a:pPr marL="0" indent="0">
              <a:buNone/>
            </a:pPr>
            <a:r>
              <a:rPr lang="en-IN" sz="1600" dirty="0"/>
              <a:t>Whose code is in folder unsecure include </a:t>
            </a:r>
            <a:r>
              <a:rPr lang="en-IN" sz="1600" dirty="0" err="1"/>
              <a:t>login.php</a:t>
            </a:r>
            <a:r>
              <a:rPr lang="en-IN" sz="1600" dirty="0"/>
              <a:t> file in</a:t>
            </a:r>
          </a:p>
          <a:p>
            <a:pPr marL="0" indent="0">
              <a:buNone/>
            </a:pP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Repository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574CA8-0F49-4D98-8165-2341CEB4EFA7}"/>
              </a:ext>
            </a:extLst>
          </p:cNvPr>
          <p:cNvSpPr/>
          <p:nvPr/>
        </p:nvSpPr>
        <p:spPr>
          <a:xfrm>
            <a:off x="71021" y="0"/>
            <a:ext cx="5389906" cy="9040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F2D23E-E960-4A7A-9C9E-65BCA3812B17}"/>
                  </a:ext>
                </a:extLst>
              </p14:cNvPr>
              <p14:cNvContentPartPr/>
              <p14:nvPr/>
            </p14:nvContentPartPr>
            <p14:xfrm>
              <a:off x="4997793" y="270711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F2D23E-E960-4A7A-9C9E-65BCA3812B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3473" y="2702793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77AA223-B037-4010-BAF4-522184E019F7}"/>
              </a:ext>
            </a:extLst>
          </p:cNvPr>
          <p:cNvGrpSpPr/>
          <p:nvPr/>
        </p:nvGrpSpPr>
        <p:grpSpPr>
          <a:xfrm>
            <a:off x="4793673" y="2796033"/>
            <a:ext cx="360" cy="360"/>
            <a:chOff x="4793673" y="279603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A01CD4-F958-4CDB-86B6-55433A59679C}"/>
                    </a:ext>
                  </a:extLst>
                </p14:cNvPr>
                <p14:cNvContentPartPr/>
                <p14:nvPr/>
              </p14:nvContentPartPr>
              <p14:xfrm>
                <a:off x="4793673" y="2796033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A01CD4-F958-4CDB-86B6-55433A5967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9353" y="279171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12D899-6D9A-4C5F-B281-E331CB2F30F8}"/>
                    </a:ext>
                  </a:extLst>
                </p14:cNvPr>
                <p14:cNvContentPartPr/>
                <p14:nvPr/>
              </p14:nvContentPartPr>
              <p14:xfrm>
                <a:off x="4793673" y="279603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12D899-6D9A-4C5F-B281-E331CB2F30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9353" y="279171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1617C-7AEA-4C7F-B71D-6A3A57E5E044}"/>
              </a:ext>
            </a:extLst>
          </p:cNvPr>
          <p:cNvGrpSpPr/>
          <p:nvPr/>
        </p:nvGrpSpPr>
        <p:grpSpPr>
          <a:xfrm>
            <a:off x="4669473" y="2493993"/>
            <a:ext cx="26640" cy="63000"/>
            <a:chOff x="4669473" y="2493993"/>
            <a:chExt cx="2664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45F2DA-2828-4410-870D-9E62B68C29AA}"/>
                    </a:ext>
                  </a:extLst>
                </p14:cNvPr>
                <p14:cNvContentPartPr/>
                <p14:nvPr/>
              </p14:nvContentPartPr>
              <p14:xfrm>
                <a:off x="4669473" y="2493993"/>
                <a:ext cx="9360" cy="2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45F2DA-2828-4410-870D-9E62B68C29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65153" y="2489673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7CAF51-4CEB-44D7-A98A-F72C20CF5E52}"/>
                    </a:ext>
                  </a:extLst>
                </p14:cNvPr>
                <p14:cNvContentPartPr/>
                <p14:nvPr/>
              </p14:nvContentPartPr>
              <p14:xfrm>
                <a:off x="4695753" y="255663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7CAF51-4CEB-44D7-A98A-F72C20CF5E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1433" y="255231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F71864-C06D-4CF8-BAC4-7A91C49F5983}"/>
              </a:ext>
            </a:extLst>
          </p:cNvPr>
          <p:cNvGrpSpPr/>
          <p:nvPr/>
        </p:nvGrpSpPr>
        <p:grpSpPr>
          <a:xfrm>
            <a:off x="3062433" y="2423073"/>
            <a:ext cx="360" cy="360"/>
            <a:chOff x="3062433" y="242307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5D25B8-32FA-4C50-94E7-D49B5C23B685}"/>
                    </a:ext>
                  </a:extLst>
                </p14:cNvPr>
                <p14:cNvContentPartPr/>
                <p14:nvPr/>
              </p14:nvContentPartPr>
              <p14:xfrm>
                <a:off x="3062433" y="242307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5D25B8-32FA-4C50-94E7-D49B5C23B6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58113" y="241875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2802D-D067-47E1-9C23-9BFB2A0D4897}"/>
                    </a:ext>
                  </a:extLst>
                </p14:cNvPr>
                <p14:cNvContentPartPr/>
                <p14:nvPr/>
              </p14:nvContentPartPr>
              <p14:xfrm>
                <a:off x="3062433" y="242307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2802D-D067-47E1-9C23-9BFB2A0D48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58113" y="241875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4E881B-882B-48AD-8D35-DF820FDBBFA1}"/>
              </a:ext>
            </a:extLst>
          </p:cNvPr>
          <p:cNvGrpSpPr/>
          <p:nvPr/>
        </p:nvGrpSpPr>
        <p:grpSpPr>
          <a:xfrm>
            <a:off x="5867913" y="106113"/>
            <a:ext cx="114480" cy="195480"/>
            <a:chOff x="5867913" y="106113"/>
            <a:chExt cx="1144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86F263-255B-4040-9E12-1881E1BEFD57}"/>
                    </a:ext>
                  </a:extLst>
                </p14:cNvPr>
                <p14:cNvContentPartPr/>
                <p14:nvPr/>
              </p14:nvContentPartPr>
              <p14:xfrm>
                <a:off x="5868633" y="106473"/>
                <a:ext cx="26280" cy="19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86F263-255B-4040-9E12-1881E1BEFD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4313" y="102153"/>
                  <a:ext cx="3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7FCDE2-9E5D-414B-808D-4651904F11C4}"/>
                    </a:ext>
                  </a:extLst>
                </p14:cNvPr>
                <p14:cNvContentPartPr/>
                <p14:nvPr/>
              </p14:nvContentPartPr>
              <p14:xfrm>
                <a:off x="5867913" y="106113"/>
                <a:ext cx="114480" cy="3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7FCDE2-9E5D-414B-808D-4651904F11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63593" y="101793"/>
                  <a:ext cx="1231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A780BC-340C-4553-8A8F-1F5EEF69139F}"/>
                  </a:ext>
                </a:extLst>
              </p14:cNvPr>
              <p14:cNvContentPartPr/>
              <p14:nvPr/>
            </p14:nvContentPartPr>
            <p14:xfrm>
              <a:off x="5894553" y="203673"/>
              <a:ext cx="507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A780BC-340C-4553-8A8F-1F5EEF6913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0233" y="199353"/>
                <a:ext cx="594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A807AE-392B-42FC-845F-B0C22AD1CAF3}"/>
                  </a:ext>
                </a:extLst>
              </p14:cNvPr>
              <p14:cNvContentPartPr/>
              <p14:nvPr/>
            </p14:nvContentPartPr>
            <p14:xfrm>
              <a:off x="6087513" y="88473"/>
              <a:ext cx="14400" cy="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A807AE-392B-42FC-845F-B0C22AD1CA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3193" y="84153"/>
                <a:ext cx="230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DB143DB-B3CA-4DD9-897D-716C9627306B}"/>
              </a:ext>
            </a:extLst>
          </p:cNvPr>
          <p:cNvGrpSpPr/>
          <p:nvPr/>
        </p:nvGrpSpPr>
        <p:grpSpPr>
          <a:xfrm>
            <a:off x="6027393" y="132753"/>
            <a:ext cx="309600" cy="211680"/>
            <a:chOff x="6027393" y="132753"/>
            <a:chExt cx="3096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44EB49-D1F0-4CA9-AC0F-B72D88FAECAC}"/>
                    </a:ext>
                  </a:extLst>
                </p14:cNvPr>
                <p14:cNvContentPartPr/>
                <p14:nvPr/>
              </p14:nvContentPartPr>
              <p14:xfrm>
                <a:off x="6027393" y="187833"/>
                <a:ext cx="72000" cy="9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44EB49-D1F0-4CA9-AC0F-B72D88FAEC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3073" y="183513"/>
                  <a:ext cx="80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51F262-641B-46C8-8B7D-A4058AB0D064}"/>
                    </a:ext>
                  </a:extLst>
                </p14:cNvPr>
                <p14:cNvContentPartPr/>
                <p14:nvPr/>
              </p14:nvContentPartPr>
              <p14:xfrm>
                <a:off x="6098313" y="132753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51F262-641B-46C8-8B7D-A4058AB0D0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3993" y="12843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8ACEF5-7A5D-44C7-B5D8-5E483D228CC8}"/>
                    </a:ext>
                  </a:extLst>
                </p14:cNvPr>
                <p14:cNvContentPartPr/>
                <p14:nvPr/>
              </p14:nvContentPartPr>
              <p14:xfrm>
                <a:off x="6142233" y="150393"/>
                <a:ext cx="194760" cy="19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8ACEF5-7A5D-44C7-B5D8-5E483D228C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7913" y="146073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5E9F91C-3B99-4A12-AB1D-CCFFE9935F05}"/>
                  </a:ext>
                </a:extLst>
              </p14:cNvPr>
              <p14:cNvContentPartPr/>
              <p14:nvPr/>
            </p14:nvContentPartPr>
            <p14:xfrm>
              <a:off x="6417993" y="115113"/>
              <a:ext cx="19440" cy="168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5E9F91C-3B99-4A12-AB1D-CCFFE9935F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13673" y="110793"/>
                <a:ext cx="2808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67DCFAD-B694-456C-9CF1-CC10F4C40342}"/>
              </a:ext>
            </a:extLst>
          </p:cNvPr>
          <p:cNvGrpSpPr/>
          <p:nvPr/>
        </p:nvGrpSpPr>
        <p:grpSpPr>
          <a:xfrm>
            <a:off x="6577833" y="168393"/>
            <a:ext cx="199800" cy="89640"/>
            <a:chOff x="6577833" y="168393"/>
            <a:chExt cx="19980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252D42-D0A7-48BC-9B25-39E8174E36A8}"/>
                    </a:ext>
                  </a:extLst>
                </p14:cNvPr>
                <p14:cNvContentPartPr/>
                <p14:nvPr/>
              </p14:nvContentPartPr>
              <p14:xfrm>
                <a:off x="6577833" y="168393"/>
                <a:ext cx="133560" cy="7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252D42-D0A7-48BC-9B25-39E8174E36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73513" y="164073"/>
                  <a:ext cx="142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0BB3DB-B835-4238-A201-48E85CCB0A07}"/>
                    </a:ext>
                  </a:extLst>
                </p14:cNvPr>
                <p14:cNvContentPartPr/>
                <p14:nvPr/>
              </p14:nvContentPartPr>
              <p14:xfrm>
                <a:off x="6622113" y="182073"/>
                <a:ext cx="15552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0BB3DB-B835-4238-A201-48E85CCB0A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7793" y="177753"/>
                  <a:ext cx="16416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D95F5B9-1D28-4CD0-9C23-9B450E92E89E}"/>
                  </a:ext>
                </a:extLst>
              </p14:cNvPr>
              <p14:cNvContentPartPr/>
              <p14:nvPr/>
            </p14:nvContentPartPr>
            <p14:xfrm>
              <a:off x="2538993" y="1810713"/>
              <a:ext cx="19440" cy="9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D95F5B9-1D28-4CD0-9C23-9B450E92E89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34673" y="1806393"/>
                <a:ext cx="28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2E1CFC3-8DF0-431A-84CE-8A3F3A7CBFCE}"/>
                  </a:ext>
                </a:extLst>
              </p14:cNvPr>
              <p14:cNvContentPartPr/>
              <p14:nvPr/>
            </p14:nvContentPartPr>
            <p14:xfrm>
              <a:off x="1393473" y="1393473"/>
              <a:ext cx="23400" cy="54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2E1CFC3-8DF0-431A-84CE-8A3F3A7CBFC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89153" y="1389153"/>
                <a:ext cx="320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B7D060A3-2FA7-486E-9DE7-CF4EF1CDC71A}"/>
              </a:ext>
            </a:extLst>
          </p:cNvPr>
          <p:cNvGrpSpPr/>
          <p:nvPr/>
        </p:nvGrpSpPr>
        <p:grpSpPr>
          <a:xfrm>
            <a:off x="1224633" y="1268913"/>
            <a:ext cx="119520" cy="25560"/>
            <a:chOff x="1224633" y="1268913"/>
            <a:chExt cx="119520" cy="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DD62F6-5711-4D24-9E2C-2074E1B24E0D}"/>
                    </a:ext>
                  </a:extLst>
                </p14:cNvPr>
                <p14:cNvContentPartPr/>
                <p14:nvPr/>
              </p14:nvContentPartPr>
              <p14:xfrm>
                <a:off x="1340193" y="1281513"/>
                <a:ext cx="3960" cy="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DD62F6-5711-4D24-9E2C-2074E1B24E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35873" y="1277193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F254FC-74AD-4BEE-A7DB-0C2CA7A0F87B}"/>
                    </a:ext>
                  </a:extLst>
                </p14:cNvPr>
                <p14:cNvContentPartPr/>
                <p14:nvPr/>
              </p14:nvContentPartPr>
              <p14:xfrm>
                <a:off x="1331553" y="1268913"/>
                <a:ext cx="9000" cy="2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F254FC-74AD-4BEE-A7DB-0C2CA7A0F8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27233" y="1264593"/>
                  <a:ext cx="17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24CC64-5AF6-48E3-A754-600E8FC21E46}"/>
                    </a:ext>
                  </a:extLst>
                </p14:cNvPr>
                <p14:cNvContentPartPr/>
                <p14:nvPr/>
              </p14:nvContentPartPr>
              <p14:xfrm>
                <a:off x="1224633" y="1268913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24CC64-5AF6-48E3-A754-600E8FC21E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20313" y="126459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68E3560-70BC-4834-BE91-E22EE7ADC6EE}"/>
                  </a:ext>
                </a:extLst>
              </p14:cNvPr>
              <p14:cNvContentPartPr/>
              <p14:nvPr/>
            </p14:nvContentPartPr>
            <p14:xfrm>
              <a:off x="1331193" y="407793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68E3560-70BC-4834-BE91-E22EE7ADC6E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26873" y="403473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E0E629A-88E0-4E6B-BD20-650DDF874B7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06" y="415175"/>
            <a:ext cx="7096374" cy="6442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C5356-EFB1-431C-B9F2-9352E862B05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" y="2953535"/>
            <a:ext cx="6024023" cy="37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1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1A1F-A793-45A8-BF4B-B2A56D54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1600" dirty="0"/>
          </a:p>
          <a:p>
            <a:pPr marL="342900" indent="-342900">
              <a:buAutoNum type="arabicParenR"/>
            </a:pPr>
            <a:r>
              <a:rPr lang="en-IN" sz="1600" dirty="0"/>
              <a:t>b) When we type </a:t>
            </a:r>
            <a:r>
              <a:rPr lang="en-IN" sz="1600" dirty="0" err="1"/>
              <a:t>akabra</a:t>
            </a:r>
            <a:r>
              <a:rPr lang="en-IN" sz="1600" dirty="0"/>
              <a:t>’;# as username on</a:t>
            </a:r>
          </a:p>
          <a:p>
            <a:pPr marL="0" indent="0">
              <a:buNone/>
            </a:pPr>
            <a:r>
              <a:rPr lang="en-IN" sz="1600" dirty="0"/>
              <a:t>my local host secure website then it does not get login </a:t>
            </a:r>
          </a:p>
          <a:p>
            <a:pPr marL="0" indent="0">
              <a:buNone/>
            </a:pPr>
            <a:r>
              <a:rPr lang="en-IN" sz="1600" dirty="0"/>
              <a:t>which you can see in the photo attached in fig3 and fig4</a:t>
            </a:r>
          </a:p>
          <a:p>
            <a:pPr marL="0" indent="0">
              <a:buNone/>
            </a:pPr>
            <a:r>
              <a:rPr lang="en-IN" sz="1600" dirty="0"/>
              <a:t>whose code is in folder secure include </a:t>
            </a:r>
            <a:r>
              <a:rPr lang="en-IN" sz="1600" dirty="0" err="1"/>
              <a:t>login.php</a:t>
            </a:r>
            <a:r>
              <a:rPr lang="en-IN" sz="1600" dirty="0"/>
              <a:t> file in</a:t>
            </a:r>
          </a:p>
          <a:p>
            <a:pPr marL="0" indent="0">
              <a:buNone/>
            </a:pP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Repository 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34E7A-9007-4A2C-9FF7-7FD92B789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48" y="138636"/>
            <a:ext cx="7051829" cy="6719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75631-6AB5-4E7B-A220-9EE98622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1" y="3127611"/>
            <a:ext cx="5646198" cy="37303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5D209F-EA6A-4DF7-9862-6892797D5FAE}"/>
              </a:ext>
            </a:extLst>
          </p:cNvPr>
          <p:cNvGrpSpPr/>
          <p:nvPr/>
        </p:nvGrpSpPr>
        <p:grpSpPr>
          <a:xfrm>
            <a:off x="7403673" y="284673"/>
            <a:ext cx="613440" cy="610200"/>
            <a:chOff x="7403673" y="284673"/>
            <a:chExt cx="6134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09451D-E066-4169-9A56-1DF4CA3E4E2B}"/>
                    </a:ext>
                  </a:extLst>
                </p14:cNvPr>
                <p14:cNvContentPartPr/>
                <p14:nvPr/>
              </p14:nvContentPartPr>
              <p14:xfrm>
                <a:off x="7447953" y="390153"/>
                <a:ext cx="26640" cy="30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09451D-E066-4169-9A56-1DF4CA3E4E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0313" y="372513"/>
                  <a:ext cx="62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BD7111-F4A0-4336-8688-7EB52DB4289D}"/>
                    </a:ext>
                  </a:extLst>
                </p14:cNvPr>
                <p14:cNvContentPartPr/>
                <p14:nvPr/>
              </p14:nvContentPartPr>
              <p14:xfrm>
                <a:off x="7421313" y="363513"/>
                <a:ext cx="266040" cy="4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BD7111-F4A0-4336-8688-7EB52DB428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3313" y="345873"/>
                  <a:ext cx="301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48DA04-4D57-4632-B9D8-42C9B090D5C5}"/>
                    </a:ext>
                  </a:extLst>
                </p14:cNvPr>
                <p14:cNvContentPartPr/>
                <p14:nvPr/>
              </p14:nvContentPartPr>
              <p14:xfrm>
                <a:off x="7403673" y="567633"/>
                <a:ext cx="23040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48DA04-4D57-4632-B9D8-42C9B090D5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5673" y="549993"/>
                  <a:ext cx="26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9E339A-865C-4775-9F9F-6F61E88DE66C}"/>
                    </a:ext>
                  </a:extLst>
                </p14:cNvPr>
                <p14:cNvContentPartPr/>
                <p14:nvPr/>
              </p14:nvContentPartPr>
              <p14:xfrm>
                <a:off x="7714353" y="481953"/>
                <a:ext cx="73800" cy="174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9E339A-865C-4775-9F9F-6F61E88DE6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96713" y="464313"/>
                  <a:ext cx="109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FC7493-DC92-41CD-892D-85E2A0ECB371}"/>
                    </a:ext>
                  </a:extLst>
                </p14:cNvPr>
                <p14:cNvContentPartPr/>
                <p14:nvPr/>
              </p14:nvContentPartPr>
              <p14:xfrm>
                <a:off x="7812993" y="284673"/>
                <a:ext cx="34920" cy="84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FC7493-DC92-41CD-892D-85E2A0ECB3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94993" y="267033"/>
                  <a:ext cx="7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38B635-BC3E-4A72-9EBA-56B1D32AF479}"/>
                    </a:ext>
                  </a:extLst>
                </p14:cNvPr>
                <p14:cNvContentPartPr/>
                <p14:nvPr/>
              </p14:nvContentPartPr>
              <p14:xfrm>
                <a:off x="7890033" y="487353"/>
                <a:ext cx="127080" cy="40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38B635-BC3E-4A72-9EBA-56B1D32AF4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2393" y="469353"/>
                  <a:ext cx="16272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6F9999-F51D-4CEC-8B53-D50BA1565237}"/>
                  </a:ext>
                </a:extLst>
              </p14:cNvPr>
              <p14:cNvContentPartPr/>
              <p14:nvPr/>
            </p14:nvContentPartPr>
            <p14:xfrm>
              <a:off x="8184873" y="388353"/>
              <a:ext cx="356040" cy="411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6F9999-F51D-4CEC-8B53-D50BA15652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7233" y="370713"/>
                <a:ext cx="39168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9473CBA-5BC8-4B84-BFE1-FCF9488CBB7D}"/>
              </a:ext>
            </a:extLst>
          </p:cNvPr>
          <p:cNvGrpSpPr/>
          <p:nvPr/>
        </p:nvGrpSpPr>
        <p:grpSpPr>
          <a:xfrm>
            <a:off x="2094753" y="3080073"/>
            <a:ext cx="910080" cy="582480"/>
            <a:chOff x="2094753" y="3080073"/>
            <a:chExt cx="91008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3DCFCA-1144-4A9F-96F8-DE50265F6C6F}"/>
                    </a:ext>
                  </a:extLst>
                </p14:cNvPr>
                <p14:cNvContentPartPr/>
                <p14:nvPr/>
              </p14:nvContentPartPr>
              <p14:xfrm>
                <a:off x="2094753" y="3151353"/>
                <a:ext cx="10080" cy="21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3DCFCA-1144-4A9F-96F8-DE50265F6C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6753" y="3133353"/>
                  <a:ext cx="45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6AB25D-4528-40D6-8CA5-970A8DDCFE98}"/>
                    </a:ext>
                  </a:extLst>
                </p14:cNvPr>
                <p14:cNvContentPartPr/>
                <p14:nvPr/>
              </p14:nvContentPartPr>
              <p14:xfrm>
                <a:off x="2112753" y="3133353"/>
                <a:ext cx="14004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6AB25D-4528-40D6-8CA5-970A8DDCFE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94753" y="3115353"/>
                  <a:ext cx="175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980B1C-890F-4EC0-9B9C-3A04300C88E8}"/>
                    </a:ext>
                  </a:extLst>
                </p14:cNvPr>
                <p14:cNvContentPartPr/>
                <p14:nvPr/>
              </p14:nvContentPartPr>
              <p14:xfrm>
                <a:off x="2130393" y="3257913"/>
                <a:ext cx="115200" cy="33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980B1C-890F-4EC0-9B9C-3A04300C88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12393" y="3239913"/>
                  <a:ext cx="150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5BD13F-A04C-487F-9790-380568AE5E5A}"/>
                    </a:ext>
                  </a:extLst>
                </p14:cNvPr>
                <p14:cNvContentPartPr/>
                <p14:nvPr/>
              </p14:nvContentPartPr>
              <p14:xfrm>
                <a:off x="2334513" y="3212553"/>
                <a:ext cx="90000" cy="14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5BD13F-A04C-487F-9790-380568AE5E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16873" y="3194913"/>
                  <a:ext cx="12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C41025-97F9-40F1-837C-197EDD5A560A}"/>
                    </a:ext>
                  </a:extLst>
                </p14:cNvPr>
                <p14:cNvContentPartPr/>
                <p14:nvPr/>
              </p14:nvContentPartPr>
              <p14:xfrm>
                <a:off x="2369793" y="3142353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C41025-97F9-40F1-837C-197EDD5A56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52153" y="3124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6A7EB5-B940-445D-A88B-44EAB1FD1187}"/>
                    </a:ext>
                  </a:extLst>
                </p14:cNvPr>
                <p14:cNvContentPartPr/>
                <p14:nvPr/>
              </p14:nvContentPartPr>
              <p14:xfrm>
                <a:off x="2518113" y="3221553"/>
                <a:ext cx="209160" cy="44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6A7EB5-B940-445D-A88B-44EAB1FD11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0473" y="3203553"/>
                  <a:ext cx="2448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D960B8-C243-4236-835C-1B1C2B94AFD4}"/>
                    </a:ext>
                  </a:extLst>
                </p14:cNvPr>
                <p14:cNvContentPartPr/>
                <p14:nvPr/>
              </p14:nvContentPartPr>
              <p14:xfrm>
                <a:off x="2850033" y="3080073"/>
                <a:ext cx="154800" cy="31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D960B8-C243-4236-835C-1B1C2B94AF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393" y="3062073"/>
                  <a:ext cx="190440" cy="35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ACD79D5-4E33-4A2D-B757-DAA9D455F99B}"/>
              </a:ext>
            </a:extLst>
          </p:cNvPr>
          <p:cNvSpPr/>
          <p:nvPr/>
        </p:nvSpPr>
        <p:spPr>
          <a:xfrm>
            <a:off x="71021" y="0"/>
            <a:ext cx="4758367" cy="5676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207845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1A0E-9198-4778-A46A-60DA9E2F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/>
              <a:t>2) a)If username &amp; password is not known-When  </a:t>
            </a:r>
          </a:p>
          <a:p>
            <a:pPr marL="0" indent="0">
              <a:buNone/>
            </a:pPr>
            <a:r>
              <a:rPr lang="en-IN" sz="1600" dirty="0"/>
              <a:t>we type 1' or '2'='2 as username &amp; password on </a:t>
            </a:r>
          </a:p>
          <a:p>
            <a:pPr marL="0" indent="0">
              <a:buNone/>
            </a:pPr>
            <a:r>
              <a:rPr lang="en-IN" sz="1600" dirty="0"/>
              <a:t>my local host unsecure website then it gets </a:t>
            </a:r>
          </a:p>
          <a:p>
            <a:pPr marL="0" indent="0">
              <a:buNone/>
            </a:pPr>
            <a:r>
              <a:rPr lang="en-IN" sz="1600" dirty="0"/>
              <a:t>login which you can see in the photo attached in </a:t>
            </a:r>
          </a:p>
          <a:p>
            <a:pPr marL="0" indent="0">
              <a:buNone/>
            </a:pPr>
            <a:r>
              <a:rPr lang="en-IN" sz="1600" dirty="0"/>
              <a:t>fig5 and fig6Whose code is in folder unsecure </a:t>
            </a:r>
          </a:p>
          <a:p>
            <a:pPr marL="0" indent="0">
              <a:buNone/>
            </a:pPr>
            <a:r>
              <a:rPr lang="en-IN" sz="1600" dirty="0"/>
              <a:t>include </a:t>
            </a:r>
            <a:r>
              <a:rPr lang="en-IN" sz="1600" dirty="0" err="1"/>
              <a:t>login.php</a:t>
            </a:r>
            <a:r>
              <a:rPr lang="en-IN" sz="1600" dirty="0"/>
              <a:t> file in </a:t>
            </a: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E5FAB-88A2-4EDB-A1D3-A8EBBF43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27" y="1"/>
            <a:ext cx="7948473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6B4FCB-04B2-4571-9445-6246E90A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03504"/>
            <a:ext cx="5841507" cy="45276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DD7BFE-C84B-426D-96FA-B63B51B8FA55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33340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77CF-6E11-4E77-B8E5-0DEA08A56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/>
              <a:t>2 b)If username &amp; password is not known-When  </a:t>
            </a:r>
          </a:p>
          <a:p>
            <a:pPr marL="0" indent="0">
              <a:buNone/>
            </a:pPr>
            <a:r>
              <a:rPr lang="en-IN" sz="1600" dirty="0"/>
              <a:t>we type 1' or '2'='2 as username &amp; password on </a:t>
            </a:r>
          </a:p>
          <a:p>
            <a:pPr marL="0" indent="0">
              <a:buNone/>
            </a:pPr>
            <a:r>
              <a:rPr lang="en-IN" sz="1600" dirty="0"/>
              <a:t>my local host secure website then it does not gets</a:t>
            </a:r>
          </a:p>
          <a:p>
            <a:pPr marL="0" indent="0">
              <a:buNone/>
            </a:pPr>
            <a:r>
              <a:rPr lang="en-IN" sz="1600" dirty="0"/>
              <a:t>login which you can see in the photo attached in </a:t>
            </a:r>
          </a:p>
          <a:p>
            <a:pPr marL="0" indent="0">
              <a:buNone/>
            </a:pPr>
            <a:r>
              <a:rPr lang="en-IN" sz="1600" dirty="0"/>
              <a:t>fig5 and fig6Whose code is in folder secure </a:t>
            </a:r>
          </a:p>
          <a:p>
            <a:pPr marL="0" indent="0">
              <a:buNone/>
            </a:pPr>
            <a:r>
              <a:rPr lang="en-IN" sz="1600" dirty="0"/>
              <a:t>include </a:t>
            </a:r>
            <a:r>
              <a:rPr lang="en-IN" sz="1600" dirty="0" err="1"/>
              <a:t>login.php</a:t>
            </a:r>
            <a:r>
              <a:rPr lang="en-IN" sz="1600" dirty="0"/>
              <a:t> file in </a:t>
            </a: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1D6FF-9DF2-4D98-87FB-017D60ED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70" y="168275"/>
            <a:ext cx="7886330" cy="652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EC56A-3323-4234-BEE6-48ADA4F60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" y="2570078"/>
            <a:ext cx="5317725" cy="41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A90AF-AB20-4D9B-8565-AF1D56C4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899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 err="1"/>
              <a:t>Havij</a:t>
            </a:r>
            <a:r>
              <a:rPr lang="en-IN" sz="1600" dirty="0"/>
              <a:t>-It is advanced </a:t>
            </a:r>
            <a:r>
              <a:rPr lang="en-IN" sz="1600" dirty="0" err="1"/>
              <a:t>sql</a:t>
            </a:r>
            <a:r>
              <a:rPr lang="en-IN" sz="1600" dirty="0"/>
              <a:t> </a:t>
            </a:r>
            <a:r>
              <a:rPr lang="en-IN" sz="1600" dirty="0" err="1"/>
              <a:t>injectionTool</a:t>
            </a:r>
            <a:r>
              <a:rPr lang="en-IN" sz="1600" dirty="0"/>
              <a:t> to detect vulnerabilities</a:t>
            </a:r>
          </a:p>
          <a:p>
            <a:pPr marL="0" indent="0">
              <a:buNone/>
            </a:pPr>
            <a:r>
              <a:rPr lang="en-IN" sz="1600" dirty="0"/>
              <a:t> of Web page. To use it-a)1)put Vulnerable Site in target field </a:t>
            </a:r>
          </a:p>
          <a:p>
            <a:pPr marL="0" indent="0">
              <a:buNone/>
            </a:pPr>
            <a:r>
              <a:rPr lang="en-IN" sz="1600" dirty="0"/>
              <a:t>which is my Unsecured local host Website &amp; click on analyse</a:t>
            </a:r>
          </a:p>
          <a:p>
            <a:pPr marL="0" indent="0">
              <a:buNone/>
            </a:pPr>
            <a:r>
              <a:rPr lang="en-IN" sz="1600" dirty="0"/>
              <a:t>.2)It get current </a:t>
            </a:r>
            <a:r>
              <a:rPr lang="en-IN" sz="1600" dirty="0" err="1"/>
              <a:t>dbclick</a:t>
            </a:r>
            <a:r>
              <a:rPr lang="en-IN" sz="1600" dirty="0"/>
              <a:t> on get Tables then select tables like </a:t>
            </a:r>
          </a:p>
          <a:p>
            <a:pPr marL="0" indent="0">
              <a:buNone/>
            </a:pPr>
            <a:r>
              <a:rPr lang="en-IN" sz="1600" dirty="0"/>
              <a:t>user And click on get column.3)select Email, user , password </a:t>
            </a:r>
          </a:p>
          <a:p>
            <a:pPr marL="0" indent="0">
              <a:buNone/>
            </a:pPr>
            <a:r>
              <a:rPr lang="en-IN" sz="1600" dirty="0"/>
              <a:t>&amp; click on Get data. 4)Click on get admin Page then start &amp; </a:t>
            </a:r>
          </a:p>
          <a:p>
            <a:pPr marL="0" indent="0">
              <a:buNone/>
            </a:pPr>
            <a:r>
              <a:rPr lang="en-IN" sz="1600" dirty="0"/>
              <a:t>use this page By entering already present User &amp; password</a:t>
            </a:r>
          </a:p>
          <a:p>
            <a:pPr marL="0" indent="0">
              <a:buNone/>
            </a:pPr>
            <a:r>
              <a:rPr lang="en-IN" sz="1600" dirty="0"/>
              <a:t>whose code is in folder unsecure include </a:t>
            </a:r>
            <a:r>
              <a:rPr lang="en-IN" sz="1600" dirty="0" err="1"/>
              <a:t>edit.php</a:t>
            </a:r>
            <a:r>
              <a:rPr lang="en-IN" sz="1600" dirty="0"/>
              <a:t> file in</a:t>
            </a:r>
          </a:p>
          <a:p>
            <a:pPr marL="0" indent="0">
              <a:buNone/>
            </a:pP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Repository 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0AA6-EA88-4DB9-BBFB-AE620A67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9" y="79899"/>
            <a:ext cx="4062672" cy="4563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F7D5C-7F06-400B-BD25-2D50499DA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78" y="79899"/>
            <a:ext cx="3151573" cy="456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436A0-BC4E-48B1-8A9A-CE5D64569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23" y="4074850"/>
            <a:ext cx="5125377" cy="2996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59070-1ECE-40D4-A9A7-1280C40F7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0" y="3604334"/>
            <a:ext cx="4421383" cy="3178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FC931F-B63E-4937-B767-A4523BAE98F1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3655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A393-7223-4C7F-9645-3FCD7F0D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/>
              <a:t>b) If I put Vulnerable Site in target field which is my secured local host </a:t>
            </a:r>
          </a:p>
          <a:p>
            <a:pPr marL="0" indent="0">
              <a:buNone/>
            </a:pPr>
            <a:r>
              <a:rPr lang="en-IN" sz="1600" dirty="0"/>
              <a:t>Website &amp; click on analyse and I will not get current </a:t>
            </a:r>
            <a:r>
              <a:rPr lang="en-IN" sz="1600" dirty="0" err="1"/>
              <a:t>db</a:t>
            </a:r>
            <a:r>
              <a:rPr lang="en-IN" sz="1600" dirty="0"/>
              <a:t> so unable to</a:t>
            </a:r>
          </a:p>
          <a:p>
            <a:pPr marL="0" indent="0">
              <a:buNone/>
            </a:pPr>
            <a:r>
              <a:rPr lang="en-IN" sz="1600" dirty="0"/>
              <a:t>Fetch any data of this website whose code is in folder secure include </a:t>
            </a:r>
          </a:p>
          <a:p>
            <a:pPr marL="0" indent="0">
              <a:buNone/>
            </a:pPr>
            <a:r>
              <a:rPr lang="en-IN" sz="1600" dirty="0" err="1"/>
              <a:t>edit.php</a:t>
            </a:r>
            <a:r>
              <a:rPr lang="en-IN" sz="1600" dirty="0"/>
              <a:t> file in </a:t>
            </a:r>
            <a:r>
              <a:rPr lang="en-IN" sz="1600" dirty="0" err="1"/>
              <a:t>github’s</a:t>
            </a:r>
            <a:r>
              <a:rPr lang="en-IN" sz="1600" dirty="0"/>
              <a:t> </a:t>
            </a:r>
            <a:r>
              <a:rPr lang="en-IN" sz="1600" dirty="0" err="1"/>
              <a:t>technophilla</a:t>
            </a:r>
            <a:r>
              <a:rPr lang="en-IN" sz="1600" dirty="0"/>
              <a:t> Repository </a:t>
            </a:r>
          </a:p>
          <a:p>
            <a:pPr marL="0" indent="0">
              <a:buNone/>
            </a:pPr>
            <a:r>
              <a:rPr lang="en-IN" sz="1400" b="1" dirty="0"/>
              <a:t>Data tampering-1) </a:t>
            </a:r>
            <a:r>
              <a:rPr lang="en-IN" sz="1400" dirty="0"/>
              <a:t>If have login details of user of my local host unsecured website &amp;</a:t>
            </a:r>
          </a:p>
          <a:p>
            <a:pPr marL="0" indent="0">
              <a:buNone/>
            </a:pPr>
            <a:r>
              <a:rPr lang="en-IN" sz="1400" dirty="0"/>
              <a:t>&amp; I want to convert user to admin then from password section, use right click &amp; click on </a:t>
            </a:r>
          </a:p>
          <a:p>
            <a:pPr marL="0" indent="0">
              <a:buNone/>
            </a:pPr>
            <a:r>
              <a:rPr lang="en-IN" sz="1400" dirty="0"/>
              <a:t>inspect. After that we find role option so change it to admin &amp; we get admin powers by </a:t>
            </a:r>
          </a:p>
          <a:p>
            <a:pPr marL="0" indent="0">
              <a:buNone/>
            </a:pPr>
            <a:r>
              <a:rPr lang="en-IN" sz="1400" dirty="0"/>
              <a:t>using user login whose code is in folder unsecure include </a:t>
            </a:r>
            <a:r>
              <a:rPr lang="en-IN" sz="1400" dirty="0" err="1"/>
              <a:t>login.php</a:t>
            </a:r>
            <a:r>
              <a:rPr lang="en-IN" sz="1400" dirty="0"/>
              <a:t> file in</a:t>
            </a:r>
          </a:p>
          <a:p>
            <a:pPr marL="0" indent="0">
              <a:buNone/>
            </a:pP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 .</a:t>
            </a:r>
          </a:p>
          <a:p>
            <a:pPr marL="0" indent="0">
              <a:buNone/>
            </a:pPr>
            <a:r>
              <a:rPr lang="en-IN" sz="1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36EFC-BC98-4AB8-B3C2-03320D10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42" y="0"/>
            <a:ext cx="5503326" cy="2982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10C1A4-6C07-4ADB-A3B0-F36BAE5E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39" y="3107184"/>
            <a:ext cx="7092429" cy="3852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DA7F6-952A-4A17-BBBA-3949DF1E8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774"/>
            <a:ext cx="5521911" cy="3383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1246A2-E0E0-46BF-B551-B6FB1C87A7BC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248636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01C6C-0AFE-459E-9044-924D303D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400" b="1" dirty="0"/>
              <a:t>2) </a:t>
            </a:r>
            <a:r>
              <a:rPr lang="en-IN" sz="1400" dirty="0"/>
              <a:t>If have login details of user of my local host secured website &amp;</a:t>
            </a:r>
          </a:p>
          <a:p>
            <a:pPr marL="0" indent="0">
              <a:buNone/>
            </a:pPr>
            <a:r>
              <a:rPr lang="en-IN" sz="1400" dirty="0"/>
              <a:t>&amp; I want to convert user to admin then from password section, use right </a:t>
            </a:r>
          </a:p>
          <a:p>
            <a:pPr marL="0" indent="0">
              <a:buNone/>
            </a:pPr>
            <a:r>
              <a:rPr lang="en-IN" sz="1400" dirty="0"/>
              <a:t>click &amp; click on inspect. After that we find role option so change it to admin </a:t>
            </a:r>
          </a:p>
          <a:p>
            <a:pPr marL="0" indent="0">
              <a:buNone/>
            </a:pPr>
            <a:r>
              <a:rPr lang="en-IN" sz="1400" dirty="0"/>
              <a:t>&amp; we would not get admin powers by using user login whose code is in </a:t>
            </a:r>
          </a:p>
          <a:p>
            <a:pPr marL="0" indent="0">
              <a:buNone/>
            </a:pPr>
            <a:r>
              <a:rPr lang="en-IN" sz="1400" dirty="0"/>
              <a:t>folder secure include </a:t>
            </a:r>
            <a:r>
              <a:rPr lang="en-IN" sz="1400" dirty="0" err="1"/>
              <a:t>login.php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BC356-9404-42AE-96B3-82482AAC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9" y="0"/>
            <a:ext cx="65458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DE64E-1E83-415D-97AD-3B304910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59618"/>
            <a:ext cx="6232124" cy="4798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D5183-BFC4-4DE9-B9B3-3E33B4B6404C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116110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6B93-6186-4998-8487-D0243FADB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sz="1400" b="1" dirty="0"/>
              <a:t>Directory Traversal(DT)-</a:t>
            </a:r>
            <a:r>
              <a:rPr lang="en-IN" sz="1400" dirty="0"/>
              <a:t>This attack is possible where download</a:t>
            </a:r>
          </a:p>
          <a:p>
            <a:pPr marL="0" indent="0">
              <a:buNone/>
            </a:pPr>
            <a:r>
              <a:rPr lang="en-IN" sz="1400" dirty="0"/>
              <a:t>Option is present.</a:t>
            </a:r>
          </a:p>
          <a:p>
            <a:pPr marL="0" indent="0">
              <a:buNone/>
            </a:pPr>
            <a:r>
              <a:rPr lang="en-IN" sz="1400" dirty="0"/>
              <a:t>1) If I  will execute DT on my unsecured local host website</a:t>
            </a:r>
          </a:p>
          <a:p>
            <a:pPr marL="0" indent="0">
              <a:buNone/>
            </a:pPr>
            <a:r>
              <a:rPr lang="en-IN" sz="1400" dirty="0"/>
              <a:t>Then it download php file(like </a:t>
            </a:r>
            <a:r>
              <a:rPr lang="en-IN" sz="1400" dirty="0" err="1"/>
              <a:t>index.php</a:t>
            </a:r>
            <a:r>
              <a:rPr lang="en-IN" sz="1400" dirty="0"/>
              <a:t> , </a:t>
            </a:r>
            <a:r>
              <a:rPr lang="en-IN" sz="1400" dirty="0" err="1"/>
              <a:t>header.php</a:t>
            </a:r>
            <a:r>
              <a:rPr lang="en-IN" sz="1400" dirty="0"/>
              <a:t>, etc)</a:t>
            </a:r>
          </a:p>
          <a:p>
            <a:pPr marL="0" indent="0">
              <a:buNone/>
            </a:pPr>
            <a:r>
              <a:rPr lang="en-IN" sz="1400" dirty="0"/>
              <a:t>Whose code is in folder unsecure include </a:t>
            </a:r>
          </a:p>
          <a:p>
            <a:pPr marL="0" indent="0">
              <a:buNone/>
            </a:pPr>
            <a:r>
              <a:rPr lang="en-IN" sz="1400" dirty="0" err="1"/>
              <a:t>download.php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 </a:t>
            </a:r>
          </a:p>
          <a:p>
            <a:pPr marL="0" indent="0">
              <a:buNone/>
            </a:pPr>
            <a:r>
              <a:rPr lang="en-IN" sz="1400" dirty="0"/>
              <a:t>2) If I  will execute DT on my secured local host website</a:t>
            </a:r>
          </a:p>
          <a:p>
            <a:pPr marL="0" indent="0">
              <a:buNone/>
            </a:pPr>
            <a:r>
              <a:rPr lang="en-IN" sz="1400" dirty="0"/>
              <a:t>Then it does not download php file(like </a:t>
            </a:r>
            <a:r>
              <a:rPr lang="en-IN" sz="1400" dirty="0" err="1"/>
              <a:t>index.php</a:t>
            </a:r>
            <a:r>
              <a:rPr lang="en-IN" sz="1400" dirty="0"/>
              <a:t> , </a:t>
            </a:r>
            <a:r>
              <a:rPr lang="en-IN" sz="1400" dirty="0" err="1"/>
              <a:t>header.php</a:t>
            </a:r>
            <a:r>
              <a:rPr lang="en-IN" sz="1400" dirty="0"/>
              <a:t>, etc)</a:t>
            </a:r>
          </a:p>
          <a:p>
            <a:pPr marL="0" indent="0">
              <a:buNone/>
            </a:pPr>
            <a:r>
              <a:rPr lang="en-IN" sz="1400" dirty="0"/>
              <a:t>Whose code is in folder secure include </a:t>
            </a:r>
          </a:p>
          <a:p>
            <a:pPr marL="0" indent="0">
              <a:buNone/>
            </a:pPr>
            <a:r>
              <a:rPr lang="en-IN" sz="1400" dirty="0" err="1"/>
              <a:t>download.php</a:t>
            </a:r>
            <a:r>
              <a:rPr lang="en-IN" sz="1400" dirty="0"/>
              <a:t> file in </a:t>
            </a:r>
            <a:r>
              <a:rPr lang="en-IN" sz="1400" dirty="0" err="1"/>
              <a:t>github’s</a:t>
            </a:r>
            <a:r>
              <a:rPr lang="en-IN" sz="1400" dirty="0"/>
              <a:t> </a:t>
            </a:r>
            <a:r>
              <a:rPr lang="en-IN" sz="1400" dirty="0" err="1"/>
              <a:t>technophilla</a:t>
            </a:r>
            <a:r>
              <a:rPr lang="en-IN" sz="1400" dirty="0"/>
              <a:t> Repository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2817-CC31-47FE-A6AD-ACA10EB04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80" y="0"/>
            <a:ext cx="5942120" cy="497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A1830-C8FA-4042-8D32-5501C569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" y="3648723"/>
            <a:ext cx="6103399" cy="3209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48F4C-D2B6-45B1-81A2-1362F1DE8FD6}"/>
              </a:ext>
            </a:extLst>
          </p:cNvPr>
          <p:cNvSpPr/>
          <p:nvPr/>
        </p:nvSpPr>
        <p:spPr>
          <a:xfrm>
            <a:off x="71021" y="0"/>
            <a:ext cx="4012706" cy="532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Website Penetration</a:t>
            </a:r>
          </a:p>
        </p:txBody>
      </p:sp>
    </p:spTree>
    <p:extLst>
      <p:ext uri="{BB962C8B-B14F-4D97-AF65-F5344CB8AC3E}">
        <p14:creationId xmlns:p14="http://schemas.microsoft.com/office/powerpoint/2010/main" val="74831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927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Kabra</dc:creator>
  <cp:lastModifiedBy>Abhinav Kabra</cp:lastModifiedBy>
  <cp:revision>46</cp:revision>
  <dcterms:created xsi:type="dcterms:W3CDTF">2021-06-18T12:02:08Z</dcterms:created>
  <dcterms:modified xsi:type="dcterms:W3CDTF">2021-08-20T10:31:16Z</dcterms:modified>
</cp:coreProperties>
</file>